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897" r:id="rId2"/>
    <p:sldId id="89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AFF"/>
    <a:srgbClr val="FF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3"/>
    <p:restoredTop sz="95581"/>
  </p:normalViewPr>
  <p:slideViewPr>
    <p:cSldViewPr snapToGrid="0" snapToObjects="1">
      <p:cViewPr varScale="1">
        <p:scale>
          <a:sx n="111" d="100"/>
          <a:sy n="111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B3A217-3AF1-DB4B-B0AF-653DE911E282}" type="datetimeFigureOut">
              <a:rPr lang="en-US"/>
              <a:pPr>
                <a:defRPr/>
              </a:pPr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1739C6-155C-DF4A-8D5C-ADDD41DEF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681384-937B-834C-913A-F0CC48D58568}" type="datetimeFigureOut">
              <a:rPr lang="en-US"/>
              <a:pPr>
                <a:defRPr/>
              </a:pPr>
              <a:t>3/31/2026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5051A4-80D3-0541-9B47-E57150FB4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1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81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6A9B1-5434-CB4F-B38D-ADF44EEF29B6}"/>
              </a:ext>
            </a:extLst>
          </p:cNvPr>
          <p:cNvSpPr txBox="1"/>
          <p:nvPr userDrawn="1"/>
        </p:nvSpPr>
        <p:spPr>
          <a:xfrm>
            <a:off x="1655180" y="17477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0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16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15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3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10515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Box 6"/>
          <p:cNvSpPr txBox="1">
            <a:spLocks noChangeArrowheads="1"/>
          </p:cNvSpPr>
          <p:nvPr/>
        </p:nvSpPr>
        <p:spPr bwMode="auto">
          <a:xfrm>
            <a:off x="10910880" y="6642556"/>
            <a:ext cx="12811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800" dirty="0">
                <a:latin typeface="Helvetica" charset="0"/>
                <a:ea typeface="Helvetica" charset="0"/>
                <a:cs typeface="Helvetica" charset="0"/>
              </a:rPr>
              <a:t>©</a:t>
            </a:r>
            <a:r>
              <a:rPr lang="en-US" altLang="x-none" sz="800" baseline="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800" dirty="0">
                <a:latin typeface="Helvetica" charset="0"/>
                <a:ea typeface="Helvetica" charset="0"/>
                <a:cs typeface="Helvetica" charset="0"/>
              </a:rPr>
              <a:t>David H. Rivier,</a:t>
            </a:r>
            <a:r>
              <a:rPr lang="en-US" altLang="x-none" sz="800" baseline="0" dirty="0">
                <a:latin typeface="Helvetica" charset="0"/>
                <a:ea typeface="Helvetica" charset="0"/>
                <a:cs typeface="Helvetica" charset="0"/>
              </a:rPr>
              <a:t> UIUC</a:t>
            </a:r>
            <a:endParaRPr lang="en-US" altLang="x-none" sz="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8607D8-BF0A-D04A-AA3E-D9D323D91402}"/>
              </a:ext>
            </a:extLst>
          </p:cNvPr>
          <p:cNvSpPr txBox="1"/>
          <p:nvPr/>
        </p:nvSpPr>
        <p:spPr>
          <a:xfrm>
            <a:off x="190040" y="985437"/>
            <a:ext cx="571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MCB 252 Cells, Tissues and Development is Online this Summer </a:t>
            </a:r>
          </a:p>
          <a:p>
            <a:r>
              <a:rPr lang="en-US" sz="2400" dirty="0">
                <a:latin typeface="Helvetica" pitchFamily="2" charset="0"/>
              </a:rPr>
              <a:t> </a:t>
            </a:r>
          </a:p>
          <a:p>
            <a:r>
              <a:rPr lang="en-US" sz="2400" dirty="0">
                <a:latin typeface="Helvetica" pitchFamily="2" charset="0"/>
              </a:rPr>
              <a:t>MCB 252 in summer is a fully online course designed through the Center for Innovation in Teaching and Learning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No textbook is required in the online version of MCB 252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Taught by Dr. David Rivier</a:t>
            </a:r>
          </a:p>
          <a:p>
            <a:r>
              <a:rPr lang="en-US" sz="2400" dirty="0">
                <a:latin typeface="Helvetica" pitchFamily="2" charset="0"/>
              </a:rPr>
              <a:t>Questions: </a:t>
            </a:r>
            <a:r>
              <a:rPr lang="en-US" sz="2400" dirty="0" err="1">
                <a:latin typeface="Helvetica" pitchFamily="2" charset="0"/>
              </a:rPr>
              <a:t>rivier@illinois.edu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91F74-7D30-904F-AC2E-D1F843487CC3}"/>
              </a:ext>
            </a:extLst>
          </p:cNvPr>
          <p:cNvSpPr txBox="1"/>
          <p:nvPr/>
        </p:nvSpPr>
        <p:spPr>
          <a:xfrm>
            <a:off x="274467" y="137628"/>
            <a:ext cx="1164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MCB 252  Online Summer 2026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8698B6B-02A2-F34D-9AA0-E743120B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23301"/>
            <a:ext cx="6477000" cy="39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C17CB-FD8B-25A5-40BE-93E084DA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8" y="-1"/>
            <a:ext cx="11611265" cy="66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2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18293DF-CAFA-1142-8EC4-ADC13162A8A1}" vid="{E49152F8-4761-E44D-B2EC-E039AE01DE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Try 4</Template>
  <TotalTime>9918</TotalTime>
  <Words>60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Bowers, Tim</cp:lastModifiedBy>
  <cp:revision>226</cp:revision>
  <dcterms:created xsi:type="dcterms:W3CDTF">2018-02-07T17:34:05Z</dcterms:created>
  <dcterms:modified xsi:type="dcterms:W3CDTF">2026-03-31T15:36:51Z</dcterms:modified>
</cp:coreProperties>
</file>